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K Grotesk Medium" charset="1" panose="00000600000000000000"/>
      <p:regular r:id="rId12"/>
    </p:embeddedFont>
    <p:embeddedFont>
      <p:font typeface="HK Grotesk Medium Bold" charset="1" panose="00000700000000000000"/>
      <p:regular r:id="rId13"/>
    </p:embeddedFont>
    <p:embeddedFont>
      <p:font typeface="HK Grotesk Medium Italics" charset="1" panose="00000600000000000000"/>
      <p:regular r:id="rId14"/>
    </p:embeddedFont>
    <p:embeddedFont>
      <p:font typeface="HK Grotesk Medium Bold Italics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Ignite+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358440" y="3144447"/>
            <a:ext cx="13929560" cy="399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WEB SERVER</a:t>
            </a:r>
          </a:p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VS</a:t>
            </a:r>
          </a:p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APPLICATION SERVER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220609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Web server is useful or fitted for static cont</a:t>
            </a:r>
            <a:r>
              <a:rPr lang="en-US" sz="7000">
                <a:solidFill>
                  <a:srgbClr val="191824"/>
                </a:solidFill>
                <a:latin typeface="HK Grotesk Bold"/>
              </a:rPr>
              <a:t>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63286" y="3220609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Application server is fitted for dynamic content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910" t="0" r="5732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612" t="0" r="5607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24109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220609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Web server consumes or utiliz</a:t>
            </a:r>
            <a:r>
              <a:rPr lang="en-US" sz="7000">
                <a:solidFill>
                  <a:srgbClr val="191824"/>
                </a:solidFill>
                <a:latin typeface="HK Grotesk Bold"/>
              </a:rPr>
              <a:t>es fewer resources.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65484" y="3220609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While application server utilis</a:t>
            </a:r>
            <a:r>
              <a:rPr lang="en-US" sz="7000">
                <a:solidFill>
                  <a:srgbClr val="FFFFFF"/>
                </a:solidFill>
                <a:latin typeface="HK Grotesk Bold"/>
              </a:rPr>
              <a:t>e more resources.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672786" y="2783410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Application server’s capacity is higher than web s</a:t>
            </a:r>
            <a:r>
              <a:rPr lang="en-US" sz="7000">
                <a:solidFill>
                  <a:srgbClr val="FFFFFF"/>
                </a:solidFill>
                <a:latin typeface="HK Grotesk Bold"/>
              </a:rPr>
              <a:t>erver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705" y="2999628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Web server’s capacity is lower than application s</a:t>
            </a:r>
            <a:r>
              <a:rPr lang="en-US" sz="7000">
                <a:solidFill>
                  <a:srgbClr val="191824"/>
                </a:solidFill>
                <a:latin typeface="HK Grotesk Bold"/>
              </a:rPr>
              <a:t>erver.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0"/>
            <a:ext cx="16089754" cy="99555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02053" y="3230134"/>
            <a:ext cx="7139893" cy="389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Web servers arrange the run environment for web applications.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22288" y="2262338"/>
            <a:ext cx="7139893" cy="582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While application servers arrange the run environment for enterprises applications.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0736" y="5101945"/>
            <a:ext cx="6628564" cy="4156355"/>
            <a:chOff x="0" y="0"/>
            <a:chExt cx="8838085" cy="55418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4187529" y="555830"/>
              <a:ext cx="4650556" cy="498597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512807" cy="5541807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20457" y="3053191"/>
            <a:ext cx="7903085" cy="521854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71064" y="2674624"/>
            <a:ext cx="7846362" cy="62926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459476" y="3241591"/>
            <a:ext cx="6799824" cy="293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In web servers, multithreading is not</a:t>
            </a:r>
            <a:r>
              <a:rPr lang="en-US" sz="7000">
                <a:solidFill>
                  <a:srgbClr val="FFFFFF"/>
                </a:solidFill>
                <a:latin typeface="HK Grotesk Bold"/>
              </a:rPr>
              <a:t> supported.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73795"/>
            <a:ext cx="6799824" cy="487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While in application server, multithreading is</a:t>
            </a:r>
            <a:r>
              <a:rPr lang="en-US" sz="7000">
                <a:solidFill>
                  <a:srgbClr val="191824"/>
                </a:solidFill>
                <a:latin typeface="HK Grotesk Bold"/>
              </a:rPr>
              <a:t> supported.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0945" y="2020139"/>
            <a:ext cx="17726110" cy="72381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0511879" cy="793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79"/>
              </a:lnSpc>
            </a:pPr>
            <a:r>
              <a:rPr lang="en-US" sz="10399">
                <a:solidFill>
                  <a:srgbClr val="191824"/>
                </a:solidFill>
                <a:latin typeface="HK Grotesk Bold"/>
              </a:rPr>
              <a:t>WEB SERVER</a:t>
            </a:r>
          </a:p>
          <a:p>
            <a:pPr>
              <a:lnSpc>
                <a:spcPts val="5040"/>
              </a:lnSpc>
            </a:pPr>
            <a:r>
              <a:rPr lang="en-US" sz="4200">
                <a:solidFill>
                  <a:srgbClr val="191824"/>
                </a:solidFill>
                <a:latin typeface="HK Grotesk Bold"/>
              </a:rPr>
              <a:t>A web server is server software, or hardware dedicated to running said software, that can satisfy World Wide Web client requests. A web server can, in general, contain one or more websites. A web server processes incoming network requests over HTTP and several other related protocols.</a:t>
            </a:r>
          </a:p>
          <a:p>
            <a:pPr>
              <a:lnSpc>
                <a:spcPts val="1020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40579" y="2005970"/>
            <a:ext cx="5754187" cy="68435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5886" y="7808443"/>
            <a:ext cx="3317926" cy="18518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473015" y="6672160"/>
            <a:ext cx="3145606" cy="1480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1017" y="8483663"/>
            <a:ext cx="1534519" cy="154927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597908" y="7565116"/>
            <a:ext cx="4371068" cy="233852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278930" y="8552652"/>
            <a:ext cx="2766888" cy="14802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459476" y="632607"/>
            <a:ext cx="6799824" cy="583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While in this, GUI as well as HTTP </a:t>
            </a:r>
            <a:r>
              <a:rPr lang="en-US" sz="7000">
                <a:solidFill>
                  <a:srgbClr val="FFFFFF"/>
                </a:solidFill>
                <a:latin typeface="HK Grotesk Bold"/>
              </a:rPr>
              <a:t>and RPC/RMI protocols are used.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996" y="1600403"/>
            <a:ext cx="6799824" cy="390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In web server, HTML </a:t>
            </a:r>
            <a:r>
              <a:rPr lang="en-US" sz="7000">
                <a:solidFill>
                  <a:srgbClr val="191824"/>
                </a:solidFill>
                <a:latin typeface="HK Grotesk Bold"/>
              </a:rPr>
              <a:t>and HTTP protocols are used.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64011" y="2292985"/>
            <a:ext cx="9095289" cy="56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0"/>
              </a:lnSpc>
            </a:pPr>
            <a:r>
              <a:rPr lang="en-US" sz="20000">
                <a:solidFill>
                  <a:srgbClr val="FFFFFF"/>
                </a:solidFill>
                <a:latin typeface="HK Grotesk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11277" y="2112010"/>
            <a:ext cx="5223321" cy="6062980"/>
            <a:chOff x="0" y="0"/>
            <a:chExt cx="6964428" cy="80839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2848" t="13440" r="22848" b="0"/>
            <a:stretch>
              <a:fillRect/>
            </a:stretch>
          </p:blipFill>
          <p:spPr>
            <a:xfrm flipH="false" flipV="false" rot="5400000">
              <a:off x="486207" y="1605753"/>
              <a:ext cx="7209994" cy="5746447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977741" cy="7209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5792" y="1809796"/>
            <a:ext cx="3750465" cy="36004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4" r="0" b="54"/>
          <a:stretch>
            <a:fillRect/>
          </a:stretch>
        </p:blipFill>
        <p:spPr>
          <a:xfrm flipH="false" flipV="false" rot="0">
            <a:off x="8215244" y="2392637"/>
            <a:ext cx="6386267" cy="24347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64751" y="3209695"/>
            <a:ext cx="5168404" cy="51684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72" t="0" r="72" b="0"/>
          <a:stretch>
            <a:fillRect/>
          </a:stretch>
        </p:blipFill>
        <p:spPr>
          <a:xfrm flipH="false" flipV="false" rot="0">
            <a:off x="10815518" y="7985260"/>
            <a:ext cx="7571986" cy="25460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329275" y="192090"/>
            <a:ext cx="2636030" cy="26360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911" r="0" b="911"/>
          <a:stretch>
            <a:fillRect/>
          </a:stretch>
        </p:blipFill>
        <p:spPr>
          <a:xfrm flipH="false" flipV="false" rot="0">
            <a:off x="4606257" y="5410242"/>
            <a:ext cx="5935238" cy="31640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88690" y="6260867"/>
            <a:ext cx="3448785" cy="344878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606257" y="192090"/>
            <a:ext cx="3235413" cy="323541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5355" y="1028700"/>
            <a:ext cx="12877895" cy="318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500">
                <a:solidFill>
                  <a:srgbClr val="191824"/>
                </a:solidFill>
                <a:latin typeface="HK Grotesk Bold"/>
              </a:rPr>
              <a:t>APPLICATION SERVER</a:t>
            </a:r>
          </a:p>
          <a:p>
            <a:pPr>
              <a:lnSpc>
                <a:spcPts val="5039"/>
              </a:lnSpc>
            </a:pPr>
            <a:r>
              <a:rPr lang="en-US" sz="4200">
                <a:solidFill>
                  <a:srgbClr val="191824"/>
                </a:solidFill>
                <a:latin typeface="HK Grotesk Bold"/>
              </a:rPr>
              <a:t>An application server is a software framework that provides both facilities to create web applications</a:t>
            </a:r>
          </a:p>
          <a:p>
            <a:pPr>
              <a:lnSpc>
                <a:spcPts val="5040"/>
              </a:lnSpc>
            </a:pPr>
            <a:r>
              <a:rPr lang="en-US" sz="4200">
                <a:solidFill>
                  <a:srgbClr val="191824"/>
                </a:solidFill>
                <a:latin typeface="HK Grotesk Bold"/>
              </a:rPr>
              <a:t>and a server environment to run them.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3" t="0" r="23" b="0"/>
          <a:stretch>
            <a:fillRect/>
          </a:stretch>
        </p:blipFill>
        <p:spPr>
          <a:xfrm flipH="false" flipV="false" rot="0">
            <a:off x="12591152" y="2623183"/>
            <a:ext cx="5451311" cy="73294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3100" y="231458"/>
            <a:ext cx="7013967" cy="25580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64773" y="5012642"/>
            <a:ext cx="6288658" cy="52743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03100" y="7227348"/>
            <a:ext cx="5827908" cy="30596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058059" y="2574590"/>
            <a:ext cx="7138023" cy="27302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438733" y="231458"/>
            <a:ext cx="3514698" cy="23431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179901" y="6901381"/>
            <a:ext cx="3928198" cy="23569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46" r="0" b="46"/>
          <a:stretch>
            <a:fillRect/>
          </a:stretch>
        </p:blipFill>
        <p:spPr>
          <a:xfrm flipH="false" flipV="false" rot="0">
            <a:off x="1557520" y="4096919"/>
            <a:ext cx="5444348" cy="24159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23291" y="294558"/>
            <a:ext cx="12068909" cy="96978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829733" y="3641414"/>
            <a:ext cx="10264276" cy="99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5271FF"/>
                </a:solidFill>
                <a:latin typeface="HK Grotesk Bold"/>
              </a:rPr>
              <a:t>WORKING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197930"/>
            <a:ext cx="6799824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WEB </a:t>
            </a:r>
          </a:p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SERVERS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6133" y="4188404"/>
            <a:ext cx="6799824" cy="19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APPLICATION SERVERS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05427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57173" y="4188404"/>
            <a:ext cx="8317161" cy="19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191824"/>
                </a:solidFill>
                <a:latin typeface="HK Grotesk Bold"/>
              </a:rPr>
              <a:t>Web Server supports S</a:t>
            </a:r>
            <a:r>
              <a:rPr lang="en-US" sz="7000">
                <a:solidFill>
                  <a:srgbClr val="191824"/>
                </a:solidFill>
                <a:latin typeface="HK Grotesk Bold"/>
              </a:rPr>
              <a:t>ervlets and JSP.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88133" y="2828416"/>
            <a:ext cx="8317161" cy="467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HK Grotesk Bold"/>
              </a:rPr>
              <a:t>Application Server supports distributed transaction and EJB. </a:t>
            </a:r>
          </a:p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HK Grotesk Bold"/>
              </a:rPr>
              <a:t>Application Server can contain web server in them. most of App server e.g. JBoss or WAS has S</a:t>
            </a:r>
            <a:r>
              <a:rPr lang="en-US" sz="4800">
                <a:solidFill>
                  <a:srgbClr val="FFFFFF"/>
                </a:solidFill>
                <a:latin typeface="HK Grotesk Bold"/>
              </a:rPr>
              <a:t>ervlet and JSP container.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29081" y="393399"/>
            <a:ext cx="11629837" cy="88649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DAD1Hbo5jQQ</dc:identifier>
  <dcterms:modified xsi:type="dcterms:W3CDTF">2011-08-01T06:04:30Z</dcterms:modified>
  <cp:revision>1</cp:revision>
  <dc:title>Ignite+</dc:title>
</cp:coreProperties>
</file>